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7" r:id="rId2"/>
  </p:sldMasterIdLst>
  <p:notesMasterIdLst>
    <p:notesMasterId r:id="rId23"/>
  </p:notesMasterIdLst>
  <p:sldIdLst>
    <p:sldId id="287" r:id="rId3"/>
    <p:sldId id="317" r:id="rId4"/>
    <p:sldId id="392" r:id="rId5"/>
    <p:sldId id="393" r:id="rId6"/>
    <p:sldId id="388" r:id="rId7"/>
    <p:sldId id="322" r:id="rId8"/>
    <p:sldId id="375" r:id="rId9"/>
    <p:sldId id="389" r:id="rId10"/>
    <p:sldId id="390" r:id="rId11"/>
    <p:sldId id="376" r:id="rId12"/>
    <p:sldId id="370" r:id="rId13"/>
    <p:sldId id="371" r:id="rId14"/>
    <p:sldId id="372" r:id="rId15"/>
    <p:sldId id="377" r:id="rId16"/>
    <p:sldId id="378" r:id="rId17"/>
    <p:sldId id="379" r:id="rId18"/>
    <p:sldId id="391" r:id="rId19"/>
    <p:sldId id="380" r:id="rId20"/>
    <p:sldId id="381" r:id="rId21"/>
    <p:sldId id="382" r:id="rId22"/>
  </p:sldIdLst>
  <p:sldSz cx="9144000" cy="6858000" type="screen4x3"/>
  <p:notesSz cx="6858000" cy="9144000"/>
  <p:defaultTextStyle>
    <a:defPPr>
      <a:defRPr lang="en-US"/>
    </a:defPPr>
    <a:lvl1pPr marL="0" lvl="0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Arial" panose="020B0604020202020204" pitchFamily="34" charset="0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Arial" panose="020B0604020202020204" pitchFamily="34" charset="0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Arial" panose="020B0604020202020204" pitchFamily="34" charset="0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Arial" panose="020B0604020202020204" pitchFamily="34" charset="0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Arial" panose="020B0604020202020204" pitchFamily="34" charset="0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Arial" panose="020B0604020202020204" pitchFamily="34" charset="0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Arial" panose="020B0604020202020204" pitchFamily="34" charset="0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Arial" panose="020B0604020202020204" pitchFamily="34" charset="0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28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8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74"/>
  </p:normalViewPr>
  <p:slideViewPr>
    <p:cSldViewPr snapToGrid="0" showGuides="1">
      <p:cViewPr varScale="1">
        <p:scale>
          <a:sx n="154" d="100"/>
          <a:sy n="154" d="100"/>
        </p:scale>
        <p:origin x="2004" y="132"/>
      </p:cViewPr>
      <p:guideLst>
        <p:guide orient="horz" pos="2155"/>
        <p:guide pos="28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/>
            <a:endParaRPr lang="de-DE" altLang="en-US" sz="12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hangingPunct="1"/>
            <a:endParaRPr lang="de-DE" altLang="en-US" sz="1200" dirty="0"/>
          </a:p>
        </p:txBody>
      </p:sp>
      <p:sp>
        <p:nvSpPr>
          <p:cNvPr id="1024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10245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de-DE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Textmasterformate durch Klicken bearbeiten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de-DE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Zweite Ebene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de-DE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Dritte Ebene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de-DE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Vierte Ebene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de-DE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eaLnBrk="1" hangingPunct="1"/>
            <a:endParaRPr lang="de-DE" altLang="en-US" sz="1200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de-DE" altLang="en-US" sz="1200" dirty="0"/>
              <a:pPr lvl="0" algn="r" eaLnBrk="1" hangingPunct="1"/>
              <a:t>‹#›</a:t>
            </a:fld>
            <a:endParaRPr lang="de-DE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7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63600" y="3876675"/>
            <a:ext cx="7485063" cy="1081088"/>
          </a:xfrm>
        </p:spPr>
        <p:txBody>
          <a:bodyPr anchor="b"/>
          <a:lstStyle>
            <a:lvl1pPr>
              <a:lnSpc>
                <a:spcPct val="11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Titelmasterformat durch Klicken bearbeiten</a:t>
            </a:r>
          </a:p>
        </p:txBody>
      </p:sp>
      <p:sp>
        <p:nvSpPr>
          <p:cNvPr id="2052" name="Rectangle 1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63600" y="5068888"/>
            <a:ext cx="7510463" cy="800100"/>
          </a:xfrm>
        </p:spPr>
        <p:txBody>
          <a:bodyPr tIns="45720" bIns="45720"/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Formatvorlage des Untertitelmasters durch Klicken bearbeiten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 eaLnBrk="1" hangingPunct="1"/>
            <a:endParaRPr lang="en-US" altLang="en-US" sz="10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9725" y="349250"/>
            <a:ext cx="2130425" cy="54530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5275" y="349250"/>
            <a:ext cx="6242050" cy="54530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038" y="349250"/>
            <a:ext cx="8520112" cy="6477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95275" y="1489075"/>
            <a:ext cx="4186238" cy="43132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33913" y="1489075"/>
            <a:ext cx="4186237" cy="20796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33913" y="3721100"/>
            <a:ext cx="4186237" cy="2081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7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63600" y="3876675"/>
            <a:ext cx="7485063" cy="1081088"/>
          </a:xfrm>
        </p:spPr>
        <p:txBody>
          <a:bodyPr anchor="b"/>
          <a:lstStyle>
            <a:lvl1pPr>
              <a:lnSpc>
                <a:spcPct val="11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Titelmasterformat durch Klicken bearbeiten</a:t>
            </a:r>
          </a:p>
        </p:txBody>
      </p:sp>
      <p:sp>
        <p:nvSpPr>
          <p:cNvPr id="8196" name="Rectangle 1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63600" y="5068888"/>
            <a:ext cx="7510463" cy="800100"/>
          </a:xfrm>
        </p:spPr>
        <p:txBody>
          <a:bodyPr tIns="45720" bIns="45720"/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Formatvorlage des Untertitelmasters durch Klicken bearbeiten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 eaLnBrk="1" hangingPunct="1"/>
            <a:endParaRPr lang="en-US" altLang="en-US" sz="100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95275" y="1489075"/>
            <a:ext cx="4186238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3913" y="1489075"/>
            <a:ext cx="4186237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0" tIns="0" rIns="0" bIns="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9725" y="349250"/>
            <a:ext cx="2130425" cy="54530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5275" y="349250"/>
            <a:ext cx="6242050" cy="54530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95275" y="1489075"/>
            <a:ext cx="4186238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3913" y="1489075"/>
            <a:ext cx="4186237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0" tIns="0" rIns="0" bIns="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/>
          </p:cNvSpPr>
          <p:nvPr>
            <p:ph type="body" idx="1"/>
          </p:nvPr>
        </p:nvSpPr>
        <p:spPr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lvl="0"/>
            <a:r>
              <a:rPr lang="en-US" altLang="zh-CN" dirty="0"/>
              <a:t>Textmasterformate durch Klicken bearbeiten</a:t>
            </a:r>
          </a:p>
          <a:p>
            <a:pPr lvl="1"/>
            <a:r>
              <a:rPr lang="en-US" altLang="zh-CN" dirty="0"/>
              <a:t>Zweite Ebene</a:t>
            </a:r>
          </a:p>
          <a:p>
            <a:pPr lvl="2"/>
            <a:r>
              <a:rPr lang="en-US" altLang="zh-CN" dirty="0"/>
              <a:t>Dritte Ebene</a:t>
            </a:r>
          </a:p>
          <a:p>
            <a:pPr lvl="3"/>
            <a:r>
              <a:rPr lang="en-US" altLang="zh-CN" dirty="0"/>
              <a:t>Vierte Ebene</a:t>
            </a:r>
          </a:p>
          <a:p>
            <a:pPr lvl="4"/>
            <a:r>
              <a:rPr lang="en-US" altLang="zh-CN" dirty="0"/>
              <a:t>Fünfte Ebene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5875"/>
            <a:ext cx="2895600" cy="247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028" name="Rectangle 7"/>
          <p:cNvSpPr>
            <a:spLocks noGrp="1"/>
          </p:cNvSpPr>
          <p:nvPr>
            <p:ph type="title"/>
          </p:nvPr>
        </p:nvSpPr>
        <p:spPr>
          <a:xfrm>
            <a:off x="300038" y="349250"/>
            <a:ext cx="8520112" cy="647700"/>
          </a:xfrm>
          <a:prstGeom prst="rect">
            <a:avLst/>
          </a:prstGeom>
          <a:noFill/>
          <a:ln w="9525">
            <a:noFill/>
          </a:ln>
        </p:spPr>
        <p:txBody>
          <a:bodyPr lIns="0" rIns="0"/>
          <a:lstStyle/>
          <a:p>
            <a:pPr lvl="0"/>
            <a:r>
              <a:rPr lang="en-US" altLang="zh-CN" dirty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 eaLnBrk="1" hangingPunct="1"/>
            <a:r>
              <a:rPr lang="de-DE" altLang="en-US" sz="1000" dirty="0"/>
              <a:t>Page </a:t>
            </a:r>
            <a:r>
              <a:rPr lang="de-DE" altLang="en-US" sz="1000" dirty="0">
                <a:sym typeface="Wingdings" panose="05000000000000000000" pitchFamily="2" charset="2"/>
              </a:rPr>
              <a:t></a:t>
            </a:r>
            <a:r>
              <a:rPr lang="de-DE" altLang="en-US" sz="1000" dirty="0"/>
              <a:t> </a:t>
            </a:r>
            <a:fld id="{9A0DB2DC-4C9A-4742-B13C-FB6460FD3503}" type="slidenum">
              <a:rPr lang="de-DE" altLang="en-US" sz="1000" dirty="0"/>
              <a:pPr lvl="0" eaLnBrk="1" hangingPunct="1"/>
              <a:t>‹#›</a:t>
            </a:fld>
            <a:endParaRPr lang="de-DE" alt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2255" algn="l" rtl="0" eaLnBrk="0" fontAlgn="base" hangingPunct="0">
        <a:spcBef>
          <a:spcPct val="0"/>
        </a:spcBef>
        <a:spcAft>
          <a:spcPct val="4000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720725" indent="-274955" algn="l" rtl="0" eaLnBrk="0" fontAlgn="base" hangingPunct="0">
        <a:spcBef>
          <a:spcPct val="0"/>
        </a:spcBef>
        <a:spcAft>
          <a:spcPct val="4000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987425" indent="-265430" algn="l" rtl="0" eaLnBrk="0" fontAlgn="base" hangingPunct="0">
        <a:spcBef>
          <a:spcPct val="0"/>
        </a:spcBef>
        <a:spcAft>
          <a:spcPct val="4000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1254125" indent="-265430" algn="l" rtl="0" eaLnBrk="0" fontAlgn="base" hangingPunct="0">
        <a:spcBef>
          <a:spcPct val="0"/>
        </a:spcBef>
        <a:spcAft>
          <a:spcPct val="4000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1711325" indent="-265430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430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430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430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/>
          </p:cNvSpPr>
          <p:nvPr>
            <p:ph type="body" idx="1"/>
          </p:nvPr>
        </p:nvSpPr>
        <p:spPr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lvl="0"/>
            <a:r>
              <a:rPr lang="en-US" altLang="zh-CN" dirty="0"/>
              <a:t>Textmasterformate durch Klicken bearbeiten</a:t>
            </a:r>
          </a:p>
          <a:p>
            <a:pPr lvl="1"/>
            <a:r>
              <a:rPr lang="en-US" altLang="zh-CN" dirty="0"/>
              <a:t>Zweite Ebene</a:t>
            </a:r>
          </a:p>
          <a:p>
            <a:pPr lvl="2"/>
            <a:r>
              <a:rPr lang="en-US" altLang="zh-CN" dirty="0"/>
              <a:t>Dritte Ebene</a:t>
            </a:r>
          </a:p>
          <a:p>
            <a:pPr lvl="3"/>
            <a:r>
              <a:rPr lang="en-US" altLang="zh-CN" dirty="0"/>
              <a:t>Vierte Ebene</a:t>
            </a:r>
          </a:p>
          <a:p>
            <a:pPr lvl="4"/>
            <a:r>
              <a:rPr lang="en-US" altLang="zh-CN" dirty="0"/>
              <a:t>Fünfte Ebene</a:t>
            </a:r>
          </a:p>
        </p:txBody>
      </p:sp>
      <p:sp>
        <p:nvSpPr>
          <p:cNvPr id="717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5875"/>
            <a:ext cx="2895600" cy="247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 algn="ctr" eaLnBrk="1" hangingPunct="1"/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4100" name="Rectangle 7"/>
          <p:cNvSpPr>
            <a:spLocks noGrp="1"/>
          </p:cNvSpPr>
          <p:nvPr>
            <p:ph type="title"/>
          </p:nvPr>
        </p:nvSpPr>
        <p:spPr>
          <a:xfrm>
            <a:off x="300038" y="349250"/>
            <a:ext cx="8520112" cy="647700"/>
          </a:xfrm>
          <a:prstGeom prst="rect">
            <a:avLst/>
          </a:prstGeom>
          <a:noFill/>
          <a:ln w="9525">
            <a:noFill/>
          </a:ln>
        </p:spPr>
        <p:txBody>
          <a:bodyPr lIns="0" rIns="0"/>
          <a:lstStyle/>
          <a:p>
            <a:pPr lvl="0"/>
            <a:r>
              <a:rPr lang="en-US" altLang="zh-CN" dirty="0"/>
              <a:t>Klicken Sie, um das Titelformat zu bearbeiten</a:t>
            </a: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 eaLnBrk="1" hangingPunct="1"/>
            <a:r>
              <a:rPr lang="de-DE" altLang="en-US" sz="1000" dirty="0"/>
              <a:t>Page </a:t>
            </a:r>
            <a:r>
              <a:rPr lang="de-DE" altLang="en-US" sz="1000" dirty="0">
                <a:sym typeface="Wingdings" panose="05000000000000000000" pitchFamily="2" charset="2"/>
              </a:rPr>
              <a:t></a:t>
            </a:r>
            <a:r>
              <a:rPr lang="de-DE" altLang="en-US" sz="1000" dirty="0"/>
              <a:t> </a:t>
            </a:r>
            <a:fld id="{9A0DB2DC-4C9A-4742-B13C-FB6460FD3503}" type="slidenum">
              <a:rPr lang="de-DE" altLang="en-US" sz="1000" dirty="0"/>
              <a:pPr lvl="0" eaLnBrk="1" hangingPunct="1"/>
              <a:t>‹#›</a:t>
            </a:fld>
            <a:endParaRPr lang="de-DE" alt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2255" algn="l" rtl="0" eaLnBrk="0" fontAlgn="base" hangingPunct="0">
        <a:spcBef>
          <a:spcPct val="0"/>
        </a:spcBef>
        <a:spcAft>
          <a:spcPct val="4000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720725" indent="-274955" algn="l" rtl="0" eaLnBrk="0" fontAlgn="base" hangingPunct="0">
        <a:spcBef>
          <a:spcPct val="0"/>
        </a:spcBef>
        <a:spcAft>
          <a:spcPct val="4000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987425" indent="-265430" algn="l" rtl="0" eaLnBrk="0" fontAlgn="base" hangingPunct="0">
        <a:spcBef>
          <a:spcPct val="0"/>
        </a:spcBef>
        <a:spcAft>
          <a:spcPct val="4000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1254125" indent="-265430" algn="l" rtl="0" eaLnBrk="0" fontAlgn="base" hangingPunct="0">
        <a:spcBef>
          <a:spcPct val="0"/>
        </a:spcBef>
        <a:spcAft>
          <a:spcPct val="4000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1711325" indent="-265430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430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430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430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7%A1%AC%E4%BB%B6" TargetMode="External"/><Relationship Id="rId2" Type="http://schemas.openxmlformats.org/officeDocument/2006/relationships/hyperlink" Target="https://baike.baidu.com/item/%E8%BD%AF%E4%BB%B6/12053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baike.baidu.com/item/%E8%AE%A1%E7%AE%97%E6%9C%BA%E7%B3%BB%E7%BB%9F/7210959" TargetMode="External"/><Relationship Id="rId4" Type="http://schemas.openxmlformats.org/officeDocument/2006/relationships/hyperlink" Target="https://baike.baidu.com/item/%E9%9A%94%E7%A6%BB/33079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ctrTitle"/>
          </p:nvPr>
        </p:nvSpPr>
        <p:spPr/>
        <p:txBody>
          <a:bodyPr vert="horz" wrap="square" lIns="0" tIns="45720" rIns="0" bIns="45720" anchor="b"/>
          <a:lstStyle/>
          <a:p>
            <a:pPr eaLnBrk="1" hangingPunct="1"/>
            <a:r>
              <a:rPr lang="zh-CN" altLang="en-US" sz="4400" kern="1200" dirty="0">
                <a:latin typeface="+mj-lt"/>
                <a:ea typeface="黑体" panose="02010609060101010101" pitchFamily="49" charset="-122"/>
                <a:cs typeface="+mj-cs"/>
              </a:rPr>
              <a:t>计算机导论课程实验</a:t>
            </a:r>
          </a:p>
        </p:txBody>
      </p:sp>
      <p:sp>
        <p:nvSpPr>
          <p:cNvPr id="11267" name="Rectangle 3"/>
          <p:cNvSpPr>
            <a:spLocks noGrp="1"/>
          </p:cNvSpPr>
          <p:nvPr>
            <p:ph type="subTitle" idx="1"/>
          </p:nvPr>
        </p:nvSpPr>
        <p:spPr>
          <a:xfrm>
            <a:off x="863600" y="5068888"/>
            <a:ext cx="3836988" cy="800100"/>
          </a:xfrm>
        </p:spPr>
        <p:txBody>
          <a:bodyPr vert="horz" wrap="square" lIns="0" tIns="45720" rIns="0" bIns="45720" anchor="t"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600" kern="1200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</a:t>
            </a:r>
            <a:r>
              <a:rPr lang="en-US" altLang="zh-CN" sz="3600" kern="1200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</a:t>
            </a:r>
            <a:r>
              <a:rPr lang="zh-CN" altLang="en-US" sz="3600" kern="1200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：操作系统</a:t>
            </a:r>
          </a:p>
        </p:txBody>
      </p:sp>
      <p:pic>
        <p:nvPicPr>
          <p:cNvPr id="11269" name="Picture 5" descr="未标题-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07275" y="250825"/>
            <a:ext cx="1298575" cy="1298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idx="1"/>
          </p:nvPr>
        </p:nvSpPr>
        <p:spPr>
          <a:xfrm>
            <a:off x="296863" y="1879600"/>
            <a:ext cx="8524875" cy="3838575"/>
          </a:xfrm>
        </p:spPr>
        <p:txBody>
          <a:bodyPr vert="horz" wrap="square" lIns="0" tIns="0" rIns="0" bIns="0" anchor="t"/>
          <a:lstStyle/>
          <a:p>
            <a:pPr marL="0" indent="0" eaLnBrk="1" hangingPunct="1">
              <a:buNone/>
            </a:pPr>
            <a:r>
              <a:rPr lang="zh-CN" altLang="en-US" sz="2400" dirty="0"/>
              <a:t>第五步：单击下一步</a:t>
            </a:r>
            <a:endParaRPr lang="en-US" altLang="zh-CN" sz="2400" dirty="0"/>
          </a:p>
          <a:p>
            <a:pPr marL="0" indent="0" eaLnBrk="1" hangingPunct="1">
              <a:buNone/>
            </a:pPr>
            <a:endParaRPr lang="zh-CN" altLang="en-US" sz="2400" dirty="0"/>
          </a:p>
          <a:p>
            <a:pPr marL="0" indent="0" eaLnBrk="1" hangingPunct="1">
              <a:buNone/>
            </a:pPr>
            <a:endParaRPr lang="zh-CN" altLang="en-US" sz="2400" dirty="0"/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2400" kern="100" dirty="0">
              <a:latin typeface="Calibri"/>
              <a:ea typeface="宋体"/>
              <a:cs typeface="Times New Roman"/>
            </a:endParaRPr>
          </a:p>
          <a:p>
            <a:pPr marL="0" indent="0" eaLnBrk="1" hangingPunct="1">
              <a:buNone/>
            </a:pP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316" name="Rectangle 4"/>
          <p:cNvSpPr>
            <a:spLocks noGrp="1"/>
          </p:cNvSpPr>
          <p:nvPr>
            <p:ph type="title"/>
          </p:nvPr>
        </p:nvSpPr>
        <p:spPr>
          <a:xfrm>
            <a:off x="300038" y="782638"/>
            <a:ext cx="8520112" cy="647700"/>
          </a:xfrm>
        </p:spPr>
        <p:txBody>
          <a:bodyPr vert="horz" wrap="square" lIns="0" tIns="45720" rIns="0" bIns="45720" anchor="t"/>
          <a:lstStyle/>
          <a:p>
            <a:pPr eaLnBrk="1" hangingPunct="1"/>
            <a:r>
              <a:rPr lang="zh-CN" altLang="en-US" sz="3600" b="0" dirty="0">
                <a:ea typeface="黑体" panose="02010609060101010101" pitchFamily="49" charset="-122"/>
              </a:rPr>
              <a:t>计算机操作系统的安装流程：</a:t>
            </a:r>
          </a:p>
        </p:txBody>
      </p:sp>
      <p:pic>
        <p:nvPicPr>
          <p:cNvPr id="6" name="图片 5" descr="图片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267523"/>
            <a:ext cx="9144000" cy="4590477"/>
          </a:xfrm>
          <a:prstGeom prst="rect">
            <a:avLst/>
          </a:prstGeom>
        </p:spPr>
      </p:pic>
      <p:pic>
        <p:nvPicPr>
          <p:cNvPr id="8" name="图片 7" descr="图片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2297" y="1502471"/>
            <a:ext cx="4790477" cy="459047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/>
          <p:cNvSpPr>
            <a:spLocks noGrp="1"/>
          </p:cNvSpPr>
          <p:nvPr>
            <p:ph type="title"/>
          </p:nvPr>
        </p:nvSpPr>
        <p:spPr>
          <a:xfrm>
            <a:off x="300038" y="782638"/>
            <a:ext cx="8520112" cy="647700"/>
          </a:xfrm>
        </p:spPr>
        <p:txBody>
          <a:bodyPr vert="horz" wrap="square" lIns="0" tIns="45720" rIns="0" bIns="45720" anchor="t"/>
          <a:lstStyle/>
          <a:p>
            <a:pPr eaLnBrk="1" hangingPunct="1"/>
            <a:r>
              <a:rPr lang="zh-CN" altLang="en-US" sz="3600" b="0" dirty="0">
                <a:ea typeface="黑体" panose="02010609060101010101" pitchFamily="49" charset="-122"/>
              </a:rPr>
              <a:t>计算机操作系统的安装流程：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174" y="1651819"/>
            <a:ext cx="5132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第六步：</a:t>
            </a:r>
          </a:p>
        </p:txBody>
      </p:sp>
      <p:pic>
        <p:nvPicPr>
          <p:cNvPr id="17" name="图片 16" descr="图片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713704"/>
            <a:ext cx="8878529" cy="485221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/>
          <p:cNvSpPr>
            <a:spLocks noGrp="1"/>
          </p:cNvSpPr>
          <p:nvPr>
            <p:ph type="title"/>
          </p:nvPr>
        </p:nvSpPr>
        <p:spPr>
          <a:xfrm>
            <a:off x="300038" y="782638"/>
            <a:ext cx="8520112" cy="647700"/>
          </a:xfrm>
        </p:spPr>
        <p:txBody>
          <a:bodyPr vert="horz" wrap="square" lIns="0" tIns="45720" rIns="0" bIns="45720" anchor="t"/>
          <a:lstStyle/>
          <a:p>
            <a:pPr eaLnBrk="1" hangingPunct="1"/>
            <a:r>
              <a:rPr lang="zh-CN" altLang="en-US" sz="3600" b="0" dirty="0">
                <a:ea typeface="黑体" panose="02010609060101010101" pitchFamily="49" charset="-122"/>
              </a:rPr>
              <a:t>计算机操作系统的安装流程：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第七步：</a:t>
            </a:r>
          </a:p>
        </p:txBody>
      </p:sp>
      <p:pic>
        <p:nvPicPr>
          <p:cNvPr id="9" name="图片 8" descr="图片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8780" y="206477"/>
            <a:ext cx="7081825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/>
          <p:cNvSpPr>
            <a:spLocks noGrp="1"/>
          </p:cNvSpPr>
          <p:nvPr>
            <p:ph type="title"/>
          </p:nvPr>
        </p:nvSpPr>
        <p:spPr>
          <a:xfrm>
            <a:off x="300038" y="782638"/>
            <a:ext cx="8520112" cy="647700"/>
          </a:xfrm>
        </p:spPr>
        <p:txBody>
          <a:bodyPr vert="horz" wrap="square" lIns="0" tIns="45720" rIns="0" bIns="45720" anchor="t"/>
          <a:lstStyle/>
          <a:p>
            <a:pPr eaLnBrk="1" hangingPunct="1"/>
            <a:r>
              <a:rPr lang="zh-CN" altLang="en-US" sz="3600" b="0" dirty="0">
                <a:ea typeface="黑体" panose="02010609060101010101" pitchFamily="49" charset="-122"/>
              </a:rPr>
              <a:t>计算机操作系统的安装流程：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第八步</a:t>
            </a:r>
            <a:r>
              <a:rPr lang="zh-CN" altLang="en-US" dirty="0"/>
              <a:t>：</a:t>
            </a:r>
          </a:p>
        </p:txBody>
      </p:sp>
      <p:pic>
        <p:nvPicPr>
          <p:cNvPr id="7" name="图片 6" descr="图片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5523" y="213325"/>
            <a:ext cx="7000000" cy="634285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idx="1"/>
          </p:nvPr>
        </p:nvSpPr>
        <p:spPr>
          <a:xfrm>
            <a:off x="296863" y="1879600"/>
            <a:ext cx="8524875" cy="3838575"/>
          </a:xfrm>
        </p:spPr>
        <p:txBody>
          <a:bodyPr vert="horz" wrap="square" lIns="0" tIns="0" rIns="0" bIns="0" anchor="t"/>
          <a:lstStyle/>
          <a:p>
            <a:pPr marL="0" indent="0" eaLnBrk="1" hangingPunct="1">
              <a:buNone/>
            </a:pPr>
            <a:r>
              <a:rPr lang="zh-CN" altLang="en-US" sz="2400" dirty="0"/>
              <a:t>第九步：</a:t>
            </a:r>
          </a:p>
          <a:p>
            <a:pPr marL="0" indent="0" eaLnBrk="1" hangingPunct="1">
              <a:buNone/>
            </a:pPr>
            <a:endParaRPr lang="zh-CN" altLang="en-US" sz="2400" dirty="0"/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2400" kern="100" dirty="0">
              <a:latin typeface="Calibri"/>
              <a:ea typeface="宋体"/>
              <a:cs typeface="Times New Roman"/>
            </a:endParaRPr>
          </a:p>
          <a:p>
            <a:pPr marL="0" indent="0" eaLnBrk="1" hangingPunct="1">
              <a:buNone/>
            </a:pP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316" name="Rectangle 4"/>
          <p:cNvSpPr>
            <a:spLocks noGrp="1"/>
          </p:cNvSpPr>
          <p:nvPr>
            <p:ph type="title"/>
          </p:nvPr>
        </p:nvSpPr>
        <p:spPr>
          <a:xfrm>
            <a:off x="300038" y="782638"/>
            <a:ext cx="8520112" cy="647700"/>
          </a:xfrm>
        </p:spPr>
        <p:txBody>
          <a:bodyPr vert="horz" wrap="square" lIns="0" tIns="45720" rIns="0" bIns="45720" anchor="t"/>
          <a:lstStyle/>
          <a:p>
            <a:pPr eaLnBrk="1" hangingPunct="1"/>
            <a:r>
              <a:rPr lang="zh-CN" altLang="en-US" sz="3600" b="0" dirty="0">
                <a:ea typeface="黑体" panose="02010609060101010101" pitchFamily="49" charset="-122"/>
              </a:rPr>
              <a:t>计算机操作系统的安装流程：</a:t>
            </a:r>
          </a:p>
        </p:txBody>
      </p:sp>
      <p:pic>
        <p:nvPicPr>
          <p:cNvPr id="6" name="图片 5" descr="图片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66334"/>
            <a:ext cx="9144000" cy="529166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idx="1"/>
          </p:nvPr>
        </p:nvSpPr>
        <p:spPr>
          <a:xfrm>
            <a:off x="296863" y="1879600"/>
            <a:ext cx="8524875" cy="3838575"/>
          </a:xfrm>
        </p:spPr>
        <p:txBody>
          <a:bodyPr vert="horz" wrap="square" lIns="0" tIns="0" rIns="0" bIns="0" anchor="t"/>
          <a:lstStyle/>
          <a:p>
            <a:pPr marL="0" indent="0" eaLnBrk="1" hangingPunct="1">
              <a:buNone/>
            </a:pPr>
            <a:r>
              <a:rPr lang="zh-CN" altLang="en-US" sz="2400" dirty="0"/>
              <a:t>第十步：</a:t>
            </a:r>
            <a:endParaRPr lang="en-US" altLang="zh-CN" sz="2400" dirty="0"/>
          </a:p>
          <a:p>
            <a:pPr marL="0" indent="0" eaLnBrk="1" hangingPunct="1">
              <a:buNone/>
            </a:pPr>
            <a:endParaRPr lang="zh-CN" altLang="en-US" sz="2400" dirty="0"/>
          </a:p>
          <a:p>
            <a:pPr marL="0" indent="0" eaLnBrk="1" hangingPunct="1">
              <a:buNone/>
            </a:pPr>
            <a:endParaRPr lang="zh-CN" altLang="en-US" sz="2400" dirty="0"/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2400" kern="100" dirty="0">
              <a:latin typeface="Calibri"/>
              <a:ea typeface="宋体"/>
              <a:cs typeface="Times New Roman"/>
            </a:endParaRPr>
          </a:p>
          <a:p>
            <a:pPr marL="0" indent="0" eaLnBrk="1" hangingPunct="1">
              <a:buNone/>
            </a:pP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316" name="Rectangle 4"/>
          <p:cNvSpPr>
            <a:spLocks noGrp="1"/>
          </p:cNvSpPr>
          <p:nvPr>
            <p:ph type="title"/>
          </p:nvPr>
        </p:nvSpPr>
        <p:spPr>
          <a:xfrm>
            <a:off x="300038" y="782638"/>
            <a:ext cx="8520112" cy="647700"/>
          </a:xfrm>
        </p:spPr>
        <p:txBody>
          <a:bodyPr vert="horz" wrap="square" lIns="0" tIns="45720" rIns="0" bIns="45720" anchor="t"/>
          <a:lstStyle/>
          <a:p>
            <a:pPr eaLnBrk="1" hangingPunct="1"/>
            <a:r>
              <a:rPr lang="zh-CN" altLang="en-US" sz="3600" b="0" dirty="0">
                <a:ea typeface="黑体" panose="02010609060101010101" pitchFamily="49" charset="-122"/>
              </a:rPr>
              <a:t>计算机操作系统的安装流程：</a:t>
            </a:r>
          </a:p>
        </p:txBody>
      </p:sp>
      <p:pic>
        <p:nvPicPr>
          <p:cNvPr id="8" name="图片 7" descr="图片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761" y="133761"/>
            <a:ext cx="8190477" cy="6590477"/>
          </a:xfrm>
          <a:prstGeom prst="rect">
            <a:avLst/>
          </a:prstGeom>
        </p:spPr>
      </p:pic>
      <p:pic>
        <p:nvPicPr>
          <p:cNvPr id="9" name="图片 8" descr="图片1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761" y="133761"/>
            <a:ext cx="8190477" cy="6590477"/>
          </a:xfrm>
          <a:prstGeom prst="rect">
            <a:avLst/>
          </a:prstGeom>
        </p:spPr>
      </p:pic>
      <p:pic>
        <p:nvPicPr>
          <p:cNvPr id="10" name="图片 9" descr="图片1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761" y="133761"/>
            <a:ext cx="8190477" cy="6590477"/>
          </a:xfrm>
          <a:prstGeom prst="rect">
            <a:avLst/>
          </a:prstGeom>
        </p:spPr>
      </p:pic>
      <p:pic>
        <p:nvPicPr>
          <p:cNvPr id="11" name="图片 10" descr="图片1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761" y="133761"/>
            <a:ext cx="8190477" cy="6590477"/>
          </a:xfrm>
          <a:prstGeom prst="rect">
            <a:avLst/>
          </a:prstGeom>
        </p:spPr>
      </p:pic>
      <p:pic>
        <p:nvPicPr>
          <p:cNvPr id="12" name="图片 11" descr="图片17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761" y="133761"/>
            <a:ext cx="8190477" cy="6590477"/>
          </a:xfrm>
          <a:prstGeom prst="rect">
            <a:avLst/>
          </a:prstGeom>
        </p:spPr>
      </p:pic>
      <p:pic>
        <p:nvPicPr>
          <p:cNvPr id="13" name="图片 12" descr="图片18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6761" y="133761"/>
            <a:ext cx="8190477" cy="6590477"/>
          </a:xfrm>
          <a:prstGeom prst="rect">
            <a:avLst/>
          </a:prstGeom>
        </p:spPr>
      </p:pic>
      <p:pic>
        <p:nvPicPr>
          <p:cNvPr id="14" name="图片 13" descr="图片19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6761" y="133761"/>
            <a:ext cx="8190477" cy="6590477"/>
          </a:xfrm>
          <a:prstGeom prst="rect">
            <a:avLst/>
          </a:prstGeom>
        </p:spPr>
      </p:pic>
      <p:pic>
        <p:nvPicPr>
          <p:cNvPr id="16" name="图片 15" descr="图片2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6761" y="133761"/>
            <a:ext cx="8190477" cy="659047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idx="1"/>
          </p:nvPr>
        </p:nvSpPr>
        <p:spPr>
          <a:xfrm>
            <a:off x="296863" y="1879600"/>
            <a:ext cx="8524875" cy="3838575"/>
          </a:xfrm>
        </p:spPr>
        <p:txBody>
          <a:bodyPr vert="horz" wrap="square" lIns="0" tIns="0" rIns="0" bIns="0" anchor="t"/>
          <a:lstStyle/>
          <a:p>
            <a:pPr marL="0" indent="0" eaLnBrk="1" hangingPunct="1">
              <a:buNone/>
            </a:pPr>
            <a:r>
              <a:rPr lang="zh-CN" altLang="en-US" sz="2400" dirty="0"/>
              <a:t>第十一步：</a:t>
            </a:r>
            <a:endParaRPr lang="en-US" altLang="zh-CN" sz="2400" dirty="0"/>
          </a:p>
          <a:p>
            <a:pPr marL="0" indent="0" eaLnBrk="1" hangingPunct="1">
              <a:buNone/>
            </a:pPr>
            <a:endParaRPr lang="zh-CN" altLang="en-US" sz="2400" dirty="0"/>
          </a:p>
          <a:p>
            <a:pPr marL="0" indent="0" eaLnBrk="1" hangingPunct="1">
              <a:buNone/>
            </a:pPr>
            <a:endParaRPr lang="zh-CN" altLang="en-US" sz="2400" dirty="0"/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2400" kern="100" dirty="0">
              <a:latin typeface="Calibri"/>
              <a:ea typeface="宋体"/>
              <a:cs typeface="Times New Roman"/>
            </a:endParaRPr>
          </a:p>
          <a:p>
            <a:pPr marL="0" indent="0" eaLnBrk="1" hangingPunct="1">
              <a:buNone/>
            </a:pP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316" name="Rectangle 4"/>
          <p:cNvSpPr>
            <a:spLocks noGrp="1"/>
          </p:cNvSpPr>
          <p:nvPr>
            <p:ph type="title"/>
          </p:nvPr>
        </p:nvSpPr>
        <p:spPr>
          <a:xfrm>
            <a:off x="300038" y="782638"/>
            <a:ext cx="8520112" cy="647700"/>
          </a:xfrm>
        </p:spPr>
        <p:txBody>
          <a:bodyPr vert="horz" wrap="square" lIns="0" tIns="45720" rIns="0" bIns="45720" anchor="t"/>
          <a:lstStyle/>
          <a:p>
            <a:pPr eaLnBrk="1" hangingPunct="1"/>
            <a:r>
              <a:rPr lang="zh-CN" altLang="en-US" sz="3600" b="0" dirty="0">
                <a:ea typeface="黑体" panose="02010609060101010101" pitchFamily="49" charset="-122"/>
              </a:rPr>
              <a:t>计算机操作系统的安装流程：</a:t>
            </a:r>
          </a:p>
        </p:txBody>
      </p:sp>
      <p:pic>
        <p:nvPicPr>
          <p:cNvPr id="6" name="图片 5" descr="图片2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761" y="133761"/>
            <a:ext cx="8190477" cy="6590477"/>
          </a:xfrm>
          <a:prstGeom prst="rect">
            <a:avLst/>
          </a:prstGeom>
        </p:spPr>
      </p:pic>
      <p:pic>
        <p:nvPicPr>
          <p:cNvPr id="8" name="图片 7" descr="图片2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761" y="133761"/>
            <a:ext cx="8190477" cy="6590477"/>
          </a:xfrm>
          <a:prstGeom prst="rect">
            <a:avLst/>
          </a:prstGeom>
        </p:spPr>
      </p:pic>
      <p:pic>
        <p:nvPicPr>
          <p:cNvPr id="9" name="图片 8" descr="图片2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761" y="133761"/>
            <a:ext cx="8190477" cy="659047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/>
          </p:cNvSpPr>
          <p:nvPr>
            <p:ph idx="1"/>
          </p:nvPr>
        </p:nvSpPr>
        <p:spPr>
          <a:xfrm>
            <a:off x="296863" y="2890838"/>
            <a:ext cx="8524875" cy="3289300"/>
          </a:xfrm>
        </p:spPr>
        <p:txBody>
          <a:bodyPr vert="horz" wrap="square" lIns="0" tIns="0" rIns="0" bIns="0" anchor="t"/>
          <a:lstStyle/>
          <a:p>
            <a:pPr marL="0" indent="0" eaLnBrk="1" hangingPunct="1">
              <a:buNone/>
            </a:pPr>
            <a:endParaRPr lang="zh-CN" altLang="en-US" sz="24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6387" name="Picture 3" descr="log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2563" y="5992813"/>
            <a:ext cx="2519362" cy="1120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8" name="Rectangle 4"/>
          <p:cNvSpPr>
            <a:spLocks noGrp="1"/>
          </p:cNvSpPr>
          <p:nvPr>
            <p:ph type="title"/>
          </p:nvPr>
        </p:nvSpPr>
        <p:spPr>
          <a:xfrm>
            <a:off x="300038" y="1136650"/>
            <a:ext cx="8520112" cy="1419225"/>
          </a:xfrm>
        </p:spPr>
        <p:txBody>
          <a:bodyPr vert="horz" wrap="square" lIns="0" tIns="45720" rIns="0" bIns="45720" anchor="t"/>
          <a:lstStyle/>
          <a:p>
            <a:pPr eaLnBrk="1" hangingPunct="1"/>
            <a:endParaRPr lang="zh-CN" altLang="en-US" sz="2400" b="0" dirty="0">
              <a:ea typeface="黑体" panose="02010609060101010101" pitchFamily="49" charset="-122"/>
            </a:endParaRPr>
          </a:p>
        </p:txBody>
      </p:sp>
      <p:pic>
        <p:nvPicPr>
          <p:cNvPr id="5" name="图片 4" descr="图片2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271" y="590958"/>
            <a:ext cx="8190477" cy="659047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idx="1"/>
          </p:nvPr>
        </p:nvSpPr>
        <p:spPr>
          <a:xfrm>
            <a:off x="296863" y="1879600"/>
            <a:ext cx="8524875" cy="3838575"/>
          </a:xfrm>
        </p:spPr>
        <p:txBody>
          <a:bodyPr vert="horz" wrap="square" lIns="0" tIns="0" rIns="0" bIns="0" anchor="t"/>
          <a:lstStyle/>
          <a:p>
            <a:pPr marL="0" indent="0" eaLnBrk="1" hangingPunct="1">
              <a:buNone/>
            </a:pPr>
            <a:r>
              <a:rPr lang="zh-CN" altLang="en-US" sz="2400" dirty="0"/>
              <a:t>第十二步：</a:t>
            </a:r>
            <a:endParaRPr lang="en-US" altLang="zh-CN" sz="2400" dirty="0"/>
          </a:p>
          <a:p>
            <a:pPr marL="0" indent="0" eaLnBrk="1" hangingPunct="1">
              <a:buNone/>
            </a:pPr>
            <a:r>
              <a:rPr lang="en-US" altLang="zh-CN" sz="4000" b="1" dirty="0">
                <a:latin typeface="宋体" pitchFamily="2" charset="-122"/>
                <a:ea typeface="宋体" pitchFamily="2" charset="-122"/>
              </a:rPr>
              <a:t>Xp</a:t>
            </a:r>
            <a:r>
              <a:rPr lang="zh-CN" altLang="en-US" sz="4000" b="1" dirty="0">
                <a:latin typeface="宋体" pitchFamily="2" charset="-122"/>
                <a:ea typeface="宋体" pitchFamily="2" charset="-122"/>
              </a:rPr>
              <a:t>系统秘钥：</a:t>
            </a:r>
            <a:r>
              <a:rPr lang="en-US" altLang="zh-CN" sz="4000" b="1" dirty="0">
                <a:latin typeface="宋体" pitchFamily="2" charset="-122"/>
                <a:ea typeface="宋体" pitchFamily="2" charset="-122"/>
              </a:rPr>
              <a:t>MRX3F-47B9T-2487J-KWKMF-RPWBY</a:t>
            </a:r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zh-CN" altLang="en-US" sz="2400" dirty="0"/>
          </a:p>
          <a:p>
            <a:pPr marL="0" indent="0" eaLnBrk="1" hangingPunct="1">
              <a:buNone/>
            </a:pPr>
            <a:endParaRPr lang="zh-CN" altLang="en-US" sz="2400" dirty="0"/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2400" kern="100" dirty="0">
              <a:latin typeface="Calibri"/>
              <a:ea typeface="宋体"/>
              <a:cs typeface="Times New Roman"/>
            </a:endParaRPr>
          </a:p>
          <a:p>
            <a:pPr marL="0" indent="0" eaLnBrk="1" hangingPunct="1">
              <a:buNone/>
            </a:pP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316" name="Rectangle 4"/>
          <p:cNvSpPr>
            <a:spLocks noGrp="1"/>
          </p:cNvSpPr>
          <p:nvPr>
            <p:ph type="title"/>
          </p:nvPr>
        </p:nvSpPr>
        <p:spPr>
          <a:xfrm>
            <a:off x="300038" y="782638"/>
            <a:ext cx="8520112" cy="647700"/>
          </a:xfrm>
        </p:spPr>
        <p:txBody>
          <a:bodyPr vert="horz" wrap="square" lIns="0" tIns="45720" rIns="0" bIns="45720" anchor="t"/>
          <a:lstStyle/>
          <a:p>
            <a:pPr eaLnBrk="1" hangingPunct="1"/>
            <a:r>
              <a:rPr lang="zh-CN" altLang="en-US" sz="3600" b="0" dirty="0">
                <a:ea typeface="黑体" panose="02010609060101010101" pitchFamily="49" charset="-122"/>
              </a:rPr>
              <a:t>计算机操作系统的安装流程：</a:t>
            </a:r>
          </a:p>
        </p:txBody>
      </p:sp>
      <p:pic>
        <p:nvPicPr>
          <p:cNvPr id="9" name="图片 8" descr="图片2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0573" y="1361318"/>
            <a:ext cx="8190477" cy="659047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idx="1"/>
          </p:nvPr>
        </p:nvSpPr>
        <p:spPr>
          <a:xfrm>
            <a:off x="296863" y="1879600"/>
            <a:ext cx="8524875" cy="3838575"/>
          </a:xfrm>
        </p:spPr>
        <p:txBody>
          <a:bodyPr vert="horz" wrap="square" lIns="0" tIns="0" rIns="0" bIns="0" anchor="t"/>
          <a:lstStyle/>
          <a:p>
            <a:pPr marL="0" indent="0" eaLnBrk="1" hangingPunct="1">
              <a:buNone/>
            </a:pPr>
            <a:r>
              <a:rPr lang="zh-CN" altLang="en-US" sz="2400" dirty="0"/>
              <a:t>第十三步：</a:t>
            </a: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marL="0" indent="0" eaLnBrk="1" hangingPunct="1">
              <a:buNone/>
            </a:pPr>
            <a:endParaRPr lang="zh-CN" altLang="en-US" sz="2400" dirty="0"/>
          </a:p>
          <a:p>
            <a:pPr marL="0" indent="0" eaLnBrk="1" hangingPunct="1">
              <a:buNone/>
            </a:pPr>
            <a:endParaRPr lang="zh-CN" altLang="en-US" sz="2400" dirty="0"/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2400" kern="100" dirty="0">
              <a:latin typeface="Calibri"/>
              <a:ea typeface="宋体"/>
              <a:cs typeface="Times New Roman"/>
            </a:endParaRPr>
          </a:p>
          <a:p>
            <a:pPr marL="0" indent="0" eaLnBrk="1" hangingPunct="1">
              <a:buNone/>
            </a:pP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316" name="Rectangle 4"/>
          <p:cNvSpPr>
            <a:spLocks noGrp="1"/>
          </p:cNvSpPr>
          <p:nvPr>
            <p:ph type="title"/>
          </p:nvPr>
        </p:nvSpPr>
        <p:spPr>
          <a:xfrm>
            <a:off x="300038" y="782638"/>
            <a:ext cx="8520112" cy="647700"/>
          </a:xfrm>
        </p:spPr>
        <p:txBody>
          <a:bodyPr vert="horz" wrap="square" lIns="0" tIns="45720" rIns="0" bIns="45720" anchor="t"/>
          <a:lstStyle/>
          <a:p>
            <a:pPr eaLnBrk="1" hangingPunct="1"/>
            <a:r>
              <a:rPr lang="zh-CN" altLang="en-US" sz="3600" b="0" dirty="0">
                <a:ea typeface="黑体" panose="02010609060101010101" pitchFamily="49" charset="-122"/>
              </a:rPr>
              <a:t>计算机操作系统的安装流程：</a:t>
            </a:r>
          </a:p>
        </p:txBody>
      </p:sp>
      <p:pic>
        <p:nvPicPr>
          <p:cNvPr id="6" name="图片 5" descr="图片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032" y="267523"/>
            <a:ext cx="8190477" cy="6590477"/>
          </a:xfrm>
          <a:prstGeom prst="rect">
            <a:avLst/>
          </a:prstGeom>
        </p:spPr>
      </p:pic>
      <p:pic>
        <p:nvPicPr>
          <p:cNvPr id="8" name="图片 7" descr="图片2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761" y="133761"/>
            <a:ext cx="8190477" cy="6590477"/>
          </a:xfrm>
          <a:prstGeom prst="rect">
            <a:avLst/>
          </a:prstGeom>
        </p:spPr>
      </p:pic>
      <p:pic>
        <p:nvPicPr>
          <p:cNvPr id="9" name="图片 8" descr="图片3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761" y="133761"/>
            <a:ext cx="8190477" cy="659047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idx="1"/>
          </p:nvPr>
        </p:nvSpPr>
        <p:spPr>
          <a:xfrm>
            <a:off x="296863" y="1879600"/>
            <a:ext cx="8524875" cy="3838575"/>
          </a:xfrm>
        </p:spPr>
        <p:txBody>
          <a:bodyPr vert="horz" wrap="square" lIns="0" tIns="0" rIns="0" bIns="0" anchor="t"/>
          <a:lstStyle/>
          <a:p>
            <a:pPr eaLnBrk="1" hangingPunct="1"/>
            <a:r>
              <a:rPr lang="zh-CN" altLang="en-US" sz="3300" b="1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sz="33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初步</a:t>
            </a:r>
            <a:r>
              <a:rPr lang="zh-CN" altLang="en-US" sz="3000" b="1" dirty="0"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 pitchFamily="34" charset="0"/>
              </a:rPr>
              <a:t>学习和理解操作系统</a:t>
            </a:r>
            <a:endParaRPr lang="zh-CN" altLang="en-US" sz="1000" b="1" dirty="0"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 pitchFamily="34" charset="0"/>
            </a:endParaRPr>
          </a:p>
          <a:p>
            <a:pPr eaLnBrk="1" hangingPunct="1">
              <a:buNone/>
            </a:pPr>
            <a:endParaRPr lang="zh-CN" altLang="en-US" sz="3000" b="1" dirty="0"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 pitchFamily="34" charset="0"/>
            </a:endParaRPr>
          </a:p>
          <a:p>
            <a:pPr eaLnBrk="1" hangingPunct="1"/>
            <a:endParaRPr lang="zh-CN" altLang="en-US" sz="1000" b="1" dirty="0"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 pitchFamily="34" charset="0"/>
            </a:endParaRPr>
          </a:p>
          <a:p>
            <a:pPr eaLnBrk="1" hangingPunct="1"/>
            <a:r>
              <a:rPr lang="zh-CN" altLang="en-US" sz="3300" b="1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sz="3000" b="1" dirty="0"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 pitchFamily="34" charset="0"/>
              </a:rPr>
              <a:t>掌握操作系统的安装和使用，对操作系统有一个正确的认识。</a:t>
            </a:r>
          </a:p>
          <a:p>
            <a:pPr eaLnBrk="1" hangingPunct="1"/>
            <a:endParaRPr lang="zh-CN" altLang="en-US" sz="1000" b="1" dirty="0"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2292" name="Rectangle 4"/>
          <p:cNvSpPr>
            <a:spLocks noGrp="1"/>
          </p:cNvSpPr>
          <p:nvPr>
            <p:ph type="title"/>
          </p:nvPr>
        </p:nvSpPr>
        <p:spPr>
          <a:xfrm>
            <a:off x="300038" y="782638"/>
            <a:ext cx="8520112" cy="647700"/>
          </a:xfrm>
        </p:spPr>
        <p:txBody>
          <a:bodyPr vert="horz" wrap="square" lIns="0" tIns="45720" rIns="0" bIns="45720" anchor="t"/>
          <a:lstStyle/>
          <a:p>
            <a:pPr eaLnBrk="1" hangingPunct="1"/>
            <a:r>
              <a:rPr lang="zh-CN" altLang="en-US" sz="3600" b="0" dirty="0">
                <a:ea typeface="黑体" panose="02010609060101010101" pitchFamily="49" charset="-122"/>
              </a:rPr>
              <a:t>实验目的：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idx="1"/>
          </p:nvPr>
        </p:nvSpPr>
        <p:spPr>
          <a:xfrm>
            <a:off x="296863" y="1879600"/>
            <a:ext cx="8524875" cy="3838575"/>
          </a:xfrm>
          <a:ln>
            <a:solidFill>
              <a:srgbClr val="0070C0"/>
            </a:solidFill>
          </a:ln>
        </p:spPr>
        <p:txBody>
          <a:bodyPr vert="horz" wrap="square" lIns="0" tIns="0" rIns="0" bIns="0" anchor="t"/>
          <a:lstStyle/>
          <a:p>
            <a:pPr marL="0" indent="0" eaLnBrk="1" hangingPunct="1">
              <a:buNone/>
            </a:pPr>
            <a:endParaRPr lang="zh-CN" altLang="en-US" sz="2400" dirty="0"/>
          </a:p>
          <a:p>
            <a:pPr marL="0" indent="0" eaLnBrk="1" hangingPunct="1">
              <a:buNone/>
            </a:pPr>
            <a:endParaRPr lang="zh-CN" altLang="en-US" sz="2400" dirty="0"/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2400" kern="100" dirty="0">
              <a:latin typeface="Calibri"/>
              <a:ea typeface="宋体"/>
              <a:cs typeface="Times New Roman"/>
            </a:endParaRPr>
          </a:p>
          <a:p>
            <a:pPr marL="0" indent="0" eaLnBrk="1" hangingPunct="1">
              <a:buNone/>
            </a:pP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316" name="Rectangle 4"/>
          <p:cNvSpPr>
            <a:spLocks noGrp="1"/>
          </p:cNvSpPr>
          <p:nvPr>
            <p:ph type="title"/>
          </p:nvPr>
        </p:nvSpPr>
        <p:spPr>
          <a:xfrm>
            <a:off x="300038" y="782638"/>
            <a:ext cx="8520112" cy="647700"/>
          </a:xfrm>
        </p:spPr>
        <p:txBody>
          <a:bodyPr vert="horz" wrap="square" lIns="0" tIns="45720" rIns="0" bIns="45720" anchor="t"/>
          <a:lstStyle/>
          <a:p>
            <a:pPr eaLnBrk="1" hangingPunct="1"/>
            <a:r>
              <a:rPr lang="zh-CN" altLang="en-US" sz="3600" b="0" dirty="0">
                <a:ea typeface="黑体" panose="02010609060101010101" pitchFamily="49" charset="-122"/>
              </a:rPr>
              <a:t>计算机操作系统的安装流程：</a:t>
            </a:r>
          </a:p>
        </p:txBody>
      </p:sp>
      <p:sp>
        <p:nvSpPr>
          <p:cNvPr id="9" name="矩形 8"/>
          <p:cNvSpPr/>
          <p:nvPr/>
        </p:nvSpPr>
        <p:spPr>
          <a:xfrm>
            <a:off x="1349003" y="2967335"/>
            <a:ext cx="64459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恭喜你，大功告成！</a:t>
            </a:r>
          </a:p>
        </p:txBody>
      </p:sp>
      <p:pic>
        <p:nvPicPr>
          <p:cNvPr id="10" name="图片 9" descr="图片3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847" y="0"/>
            <a:ext cx="8968153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008F7C1-1F1F-CD42-BA37-349878EF34EB}"/>
              </a:ext>
            </a:extLst>
          </p:cNvPr>
          <p:cNvSpPr txBox="1">
            <a:spLocks/>
          </p:cNvSpPr>
          <p:nvPr/>
        </p:nvSpPr>
        <p:spPr>
          <a:xfrm>
            <a:off x="300038" y="782638"/>
            <a:ext cx="8520112" cy="647700"/>
          </a:xfrm>
          <a:prstGeom prst="rect">
            <a:avLst/>
          </a:prstGeom>
        </p:spPr>
        <p:txBody>
          <a:bodyPr vert="horz" wrap="square" lIns="0" tIns="45720" rIns="0" bIns="45720" anchor="t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3600" b="0" kern="0" dirty="0">
                <a:ea typeface="黑体" panose="02010609060101010101" pitchFamily="49" charset="-122"/>
              </a:rPr>
              <a:t>虚拟机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B43317-9DA1-1048-B00B-1D216062AEC2}"/>
              </a:ext>
            </a:extLst>
          </p:cNvPr>
          <p:cNvSpPr/>
          <p:nvPr/>
        </p:nvSpPr>
        <p:spPr>
          <a:xfrm>
            <a:off x="478685" y="1639244"/>
            <a:ext cx="816281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虚拟机（</a:t>
            </a:r>
            <a:r>
              <a:rPr lang="en" altLang="zh-CN" sz="2800" dirty="0">
                <a:solidFill>
                  <a:srgbClr val="333333"/>
                </a:solidFill>
                <a:latin typeface="arial" panose="020B0604020202020204" pitchFamily="34" charset="0"/>
              </a:rPr>
              <a:t>Virtual Machine</a:t>
            </a:r>
            <a:r>
              <a:rPr lang="zh-CN" altLang="en" sz="2800" dirty="0">
                <a:solidFill>
                  <a:srgbClr val="333333"/>
                </a:solidFill>
                <a:latin typeface="arial" panose="020B0604020202020204" pitchFamily="34" charset="0"/>
              </a:rPr>
              <a:t>）</a:t>
            </a:r>
            <a:r>
              <a:rPr lang="zh-CN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指通过</a:t>
            </a:r>
            <a:r>
              <a:rPr lang="zh-CN" altLang="en-US" sz="2800" dirty="0">
                <a:solidFill>
                  <a:srgbClr val="136EC2"/>
                </a:solidFill>
                <a:latin typeface="arial" panose="020B0604020202020204" pitchFamily="34" charset="0"/>
                <a:hlinkClick r:id="rId2"/>
              </a:rPr>
              <a:t>软件</a:t>
            </a:r>
            <a:r>
              <a:rPr lang="zh-CN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模拟的具有完整</a:t>
            </a:r>
            <a:r>
              <a:rPr lang="zh-CN" altLang="en-US" sz="2800" dirty="0">
                <a:solidFill>
                  <a:srgbClr val="136EC2"/>
                </a:solidFill>
                <a:latin typeface="arial" panose="020B0604020202020204" pitchFamily="34" charset="0"/>
                <a:hlinkClick r:id="rId3"/>
              </a:rPr>
              <a:t>硬件</a:t>
            </a:r>
            <a:r>
              <a:rPr lang="zh-CN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系统功能的、运行在一个完全</a:t>
            </a:r>
            <a:r>
              <a:rPr lang="zh-CN" altLang="en-US" sz="2800" dirty="0">
                <a:solidFill>
                  <a:srgbClr val="136EC2"/>
                </a:solidFill>
                <a:latin typeface="arial" panose="020B0604020202020204" pitchFamily="34" charset="0"/>
                <a:hlinkClick r:id="rId4"/>
              </a:rPr>
              <a:t>隔离</a:t>
            </a:r>
            <a:r>
              <a:rPr lang="zh-CN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环境中的完整</a:t>
            </a:r>
            <a:r>
              <a:rPr lang="zh-CN" altLang="en-US" sz="2800" dirty="0">
                <a:solidFill>
                  <a:srgbClr val="136EC2"/>
                </a:solidFill>
                <a:latin typeface="arial" panose="020B0604020202020204" pitchFamily="34" charset="0"/>
                <a:hlinkClick r:id="rId5"/>
              </a:rPr>
              <a:t>计算机系统</a:t>
            </a:r>
            <a:r>
              <a:rPr lang="zh-CN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endParaRPr lang="en-US" altLang="zh-CN" sz="28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altLang="zh-CN" sz="28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重要用途：</a:t>
            </a:r>
            <a:endParaRPr lang="en-US" altLang="zh-CN" sz="28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800" dirty="0">
                <a:solidFill>
                  <a:srgbClr val="333333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、可在计算机上同时运行多个操作系统，并为每个操作系统分配硬件资源。</a:t>
            </a:r>
            <a:endParaRPr lang="en-US" altLang="zh-CN" sz="2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11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19D0814-555C-754A-89D5-6D4D5559DF83}"/>
              </a:ext>
            </a:extLst>
          </p:cNvPr>
          <p:cNvSpPr/>
          <p:nvPr/>
        </p:nvSpPr>
        <p:spPr>
          <a:xfrm>
            <a:off x="426378" y="712225"/>
            <a:ext cx="72689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重要用途：</a:t>
            </a:r>
            <a:endParaRPr lang="en-US" altLang="zh-CN" sz="28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800" dirty="0">
                <a:solidFill>
                  <a:srgbClr val="333333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、为云计算服务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6E0AD9-0B4E-9F4E-95BC-9E8C1EBFC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36" y="1666332"/>
            <a:ext cx="5372161" cy="30084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D13AAB9-2951-0644-A6D9-B80CBF800E6A}"/>
              </a:ext>
            </a:extLst>
          </p:cNvPr>
          <p:cNvSpPr txBox="1"/>
          <p:nvPr/>
        </p:nvSpPr>
        <p:spPr>
          <a:xfrm>
            <a:off x="616449" y="5121017"/>
            <a:ext cx="86950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假设：我们有一台高性能服务器，具备</a:t>
            </a:r>
            <a:r>
              <a:rPr kumimoji="1" lang="en-US" altLang="zh-CN" dirty="0"/>
              <a:t>1T</a:t>
            </a:r>
            <a:r>
              <a:rPr kumimoji="1" lang="zh-CN" altLang="en-US" dirty="0"/>
              <a:t>内存，</a:t>
            </a:r>
            <a:r>
              <a:rPr kumimoji="1" lang="en-US" altLang="zh-CN" dirty="0"/>
              <a:t>100</a:t>
            </a:r>
            <a:r>
              <a:rPr kumimoji="1" lang="zh-CN" altLang="en-US" dirty="0"/>
              <a:t>张显卡，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核</a:t>
            </a:r>
            <a:r>
              <a:rPr kumimoji="1" lang="en-US" altLang="zh-CN" dirty="0"/>
              <a:t>CPU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那么，我们就可以通过虚拟化的方法，将这些资源切割成若干个子空间，</a:t>
            </a:r>
            <a:endParaRPr kumimoji="1" lang="en-US" altLang="zh-CN" dirty="0"/>
          </a:p>
          <a:p>
            <a:r>
              <a:rPr kumimoji="1" lang="zh-CN" altLang="en-US" dirty="0"/>
              <a:t>再用远程桌面提供给用户，每个用户像是在独立使用自己的计算机</a:t>
            </a:r>
          </a:p>
        </p:txBody>
      </p:sp>
    </p:spTree>
    <p:extLst>
      <p:ext uri="{BB962C8B-B14F-4D97-AF65-F5344CB8AC3E}">
        <p14:creationId xmlns:p14="http://schemas.microsoft.com/office/powerpoint/2010/main" val="20879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2"/>
          <p:cNvSpPr txBox="1"/>
          <p:nvPr/>
        </p:nvSpPr>
        <p:spPr>
          <a:xfrm>
            <a:off x="0" y="665880"/>
            <a:ext cx="5835650" cy="17383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zh-CN" altLang="en-US" sz="4000" b="1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二、实验内容</a:t>
            </a:r>
          </a:p>
          <a:p>
            <a:pPr lvl="0" eaLnBrk="1" hangingPunct="1">
              <a:spcBef>
                <a:spcPct val="50000"/>
              </a:spcBef>
            </a:pPr>
            <a:endParaRPr lang="zh-CN" altLang="en-US" sz="4000" dirty="0"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40408" y="2967335"/>
            <a:ext cx="3663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装操作系统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idx="1"/>
          </p:nvPr>
        </p:nvSpPr>
        <p:spPr>
          <a:xfrm>
            <a:off x="296863" y="1879600"/>
            <a:ext cx="8524875" cy="3838575"/>
          </a:xfrm>
        </p:spPr>
        <p:txBody>
          <a:bodyPr vert="horz" wrap="square" lIns="0" tIns="0" rIns="0" bIns="0" anchor="t"/>
          <a:lstStyle/>
          <a:p>
            <a:pPr marL="0" indent="0" eaLnBrk="1" hangingPunct="1">
              <a:buNone/>
            </a:pPr>
            <a:r>
              <a:rPr lang="zh-CN" altLang="en-US" sz="2400" dirty="0">
                <a:ea typeface="宋体" pitchFamily="2" charset="-122"/>
              </a:rPr>
              <a:t>第一步：单击桌面上的虚拟机图标</a:t>
            </a:r>
          </a:p>
          <a:p>
            <a:pPr marL="0" indent="0" eaLnBrk="1" hangingPunct="1">
              <a:buNone/>
            </a:pPr>
            <a:endParaRPr lang="zh-CN" altLang="en-US" sz="2400" dirty="0"/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2400" kern="100" dirty="0">
              <a:latin typeface="Calibri"/>
              <a:ea typeface="宋体"/>
              <a:cs typeface="Times New Roman"/>
            </a:endParaRPr>
          </a:p>
          <a:p>
            <a:pPr marL="0" indent="0" eaLnBrk="1" hangingPunct="1">
              <a:buNone/>
            </a:pP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316" name="Rectangle 4"/>
          <p:cNvSpPr>
            <a:spLocks noGrp="1"/>
          </p:cNvSpPr>
          <p:nvPr>
            <p:ph type="title"/>
          </p:nvPr>
        </p:nvSpPr>
        <p:spPr>
          <a:xfrm>
            <a:off x="300038" y="782638"/>
            <a:ext cx="8520112" cy="647700"/>
          </a:xfrm>
        </p:spPr>
        <p:txBody>
          <a:bodyPr vert="horz" wrap="square" lIns="0" tIns="45720" rIns="0" bIns="45720" anchor="t"/>
          <a:lstStyle/>
          <a:p>
            <a:pPr eaLnBrk="1" hangingPunct="1"/>
            <a:r>
              <a:rPr lang="zh-CN" altLang="en-US" sz="3600" b="0" dirty="0">
                <a:ea typeface="黑体" panose="02010609060101010101" pitchFamily="49" charset="-122"/>
              </a:rPr>
              <a:t>计算机操作系统的安装流程：</a:t>
            </a:r>
          </a:p>
        </p:txBody>
      </p:sp>
      <p:pic>
        <p:nvPicPr>
          <p:cNvPr id="5" name="内容占位符 4" descr="图片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4975" y="2386395"/>
            <a:ext cx="1638095" cy="202857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" name="Picture 2" descr="C:\Users\Administrator\Desktop\图片\图片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7559" y="1502184"/>
            <a:ext cx="4791075" cy="45910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idx="1"/>
          </p:nvPr>
        </p:nvSpPr>
        <p:spPr>
          <a:xfrm>
            <a:off x="0" y="1702620"/>
            <a:ext cx="8524875" cy="3838575"/>
          </a:xfrm>
        </p:spPr>
        <p:txBody>
          <a:bodyPr vert="horz" wrap="square" lIns="0" tIns="0" rIns="0" bIns="0" anchor="t"/>
          <a:lstStyle/>
          <a:p>
            <a:pPr marL="0" indent="0" eaLnBrk="1" hangingPunct="1">
              <a:buNone/>
            </a:pPr>
            <a:r>
              <a:rPr lang="zh-CN" altLang="en-US" sz="2400" dirty="0">
                <a:ea typeface="宋体" pitchFamily="2" charset="-122"/>
              </a:rPr>
              <a:t>第二步：单击下一步</a:t>
            </a:r>
            <a:endParaRPr lang="en-US" altLang="zh-CN" sz="2400" dirty="0">
              <a:ea typeface="宋体" pitchFamily="2" charset="-122"/>
            </a:endParaRPr>
          </a:p>
          <a:p>
            <a:pPr marL="0" indent="0" eaLnBrk="1" hangingPunct="1">
              <a:buNone/>
            </a:pPr>
            <a:endParaRPr lang="zh-CN" altLang="en-US" sz="2400" dirty="0"/>
          </a:p>
          <a:p>
            <a:pPr marL="0" indent="0" eaLnBrk="1" hangingPunct="1">
              <a:buNone/>
            </a:pPr>
            <a:endParaRPr lang="zh-CN" altLang="en-US" sz="2400" dirty="0"/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2400" kern="100" dirty="0">
              <a:latin typeface="Calibri"/>
              <a:ea typeface="宋体"/>
              <a:cs typeface="Times New Roman"/>
            </a:endParaRPr>
          </a:p>
          <a:p>
            <a:pPr marL="0" indent="0" eaLnBrk="1" hangingPunct="1">
              <a:buNone/>
            </a:pP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316" name="Rectangle 4"/>
          <p:cNvSpPr>
            <a:spLocks noGrp="1"/>
          </p:cNvSpPr>
          <p:nvPr>
            <p:ph type="title"/>
          </p:nvPr>
        </p:nvSpPr>
        <p:spPr>
          <a:xfrm>
            <a:off x="300038" y="782638"/>
            <a:ext cx="8520112" cy="647700"/>
          </a:xfrm>
        </p:spPr>
        <p:txBody>
          <a:bodyPr vert="horz" wrap="square" lIns="0" tIns="45720" rIns="0" bIns="45720" anchor="t"/>
          <a:lstStyle/>
          <a:p>
            <a:pPr eaLnBrk="1" hangingPunct="1"/>
            <a:r>
              <a:rPr lang="zh-CN" altLang="en-US" sz="3600" b="0" dirty="0">
                <a:ea typeface="黑体" panose="02010609060101010101" pitchFamily="49" charset="-122"/>
              </a:rPr>
              <a:t>计算机操作系统的安装流程：</a:t>
            </a:r>
          </a:p>
        </p:txBody>
      </p:sp>
      <p:pic>
        <p:nvPicPr>
          <p:cNvPr id="7" name="图片 6" descr="图片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374491"/>
            <a:ext cx="9144000" cy="393968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idx="1"/>
          </p:nvPr>
        </p:nvSpPr>
        <p:spPr>
          <a:xfrm>
            <a:off x="296863" y="1879600"/>
            <a:ext cx="8524875" cy="3838575"/>
          </a:xfrm>
        </p:spPr>
        <p:txBody>
          <a:bodyPr vert="horz" wrap="square" lIns="0" tIns="0" rIns="0" bIns="0" anchor="t"/>
          <a:lstStyle/>
          <a:p>
            <a:pPr marL="0" indent="0" eaLnBrk="1" hangingPunct="1">
              <a:buNone/>
            </a:pPr>
            <a:r>
              <a:rPr lang="zh-CN" altLang="en-US" sz="2400" dirty="0"/>
              <a:t>第三步：单击下一步，选择如下：</a:t>
            </a:r>
            <a:endParaRPr lang="en-US" altLang="zh-CN" sz="2400" dirty="0"/>
          </a:p>
          <a:p>
            <a:pPr marL="0" indent="0" eaLnBrk="1" hangingPunct="1">
              <a:buNone/>
            </a:pPr>
            <a:endParaRPr lang="zh-CN" altLang="en-US" sz="2400" dirty="0"/>
          </a:p>
          <a:p>
            <a:pPr marL="0" indent="0" eaLnBrk="1" hangingPunct="1">
              <a:buNone/>
            </a:pPr>
            <a:endParaRPr lang="zh-CN" altLang="en-US" sz="2400" dirty="0"/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2400" kern="100" dirty="0">
              <a:latin typeface="Calibri"/>
              <a:ea typeface="宋体"/>
              <a:cs typeface="Times New Roman"/>
            </a:endParaRPr>
          </a:p>
          <a:p>
            <a:pPr marL="0" indent="0" eaLnBrk="1" hangingPunct="1">
              <a:buNone/>
            </a:pP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316" name="Rectangle 4"/>
          <p:cNvSpPr>
            <a:spLocks noGrp="1"/>
          </p:cNvSpPr>
          <p:nvPr>
            <p:ph type="title"/>
          </p:nvPr>
        </p:nvSpPr>
        <p:spPr>
          <a:xfrm>
            <a:off x="300038" y="782638"/>
            <a:ext cx="8520112" cy="647700"/>
          </a:xfrm>
        </p:spPr>
        <p:txBody>
          <a:bodyPr vert="horz" wrap="square" lIns="0" tIns="45720" rIns="0" bIns="45720" anchor="t"/>
          <a:lstStyle/>
          <a:p>
            <a:pPr eaLnBrk="1" hangingPunct="1"/>
            <a:r>
              <a:rPr lang="zh-CN" altLang="en-US" sz="3600" b="0" dirty="0">
                <a:ea typeface="黑体" panose="02010609060101010101" pitchFamily="49" charset="-122"/>
              </a:rPr>
              <a:t>计算机操作系统的安装流程：</a:t>
            </a:r>
          </a:p>
        </p:txBody>
      </p:sp>
      <p:pic>
        <p:nvPicPr>
          <p:cNvPr id="4" name="图片 3" descr="图片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267523"/>
            <a:ext cx="8819535" cy="459047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/>
          <p:cNvSpPr>
            <a:spLocks noGrp="1"/>
          </p:cNvSpPr>
          <p:nvPr>
            <p:ph type="title"/>
          </p:nvPr>
        </p:nvSpPr>
        <p:spPr>
          <a:xfrm>
            <a:off x="300038" y="782638"/>
            <a:ext cx="8520112" cy="647700"/>
          </a:xfrm>
        </p:spPr>
        <p:txBody>
          <a:bodyPr vert="horz" wrap="square" lIns="0" tIns="45720" rIns="0" bIns="45720" anchor="t"/>
          <a:lstStyle/>
          <a:p>
            <a:pPr eaLnBrk="1" hangingPunct="1"/>
            <a:r>
              <a:rPr lang="zh-CN" altLang="en-US" sz="3600" b="0" dirty="0">
                <a:ea typeface="黑体" panose="02010609060101010101" pitchFamily="49" charset="-122"/>
              </a:rPr>
              <a:t>计算机操作系统的安装流程：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6697" y="1814052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第四步：依旧是点击下一步，选择需要安装的路径</a:t>
            </a:r>
          </a:p>
        </p:txBody>
      </p:sp>
      <p:pic>
        <p:nvPicPr>
          <p:cNvPr id="4" name="图片 3" descr="图片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80826"/>
            <a:ext cx="9144000" cy="4590477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0000" tIns="46800" rIns="90000" bIns="4680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0000" tIns="46800" rIns="90000" bIns="4680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ndarddesign_4">
  <a:themeElements>
    <a:clrScheme name="Standarddesign_4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Standarddesign_4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0000" tIns="46800" rIns="90000" bIns="4680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0000" tIns="46800" rIns="90000" bIns="4680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Standarddesign_4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323</Words>
  <Application>Microsoft Office PowerPoint</Application>
  <PresentationFormat>全屏显示(4:3)</PresentationFormat>
  <Paragraphs>68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黑体</vt:lpstr>
      <vt:lpstr>华文细黑</vt:lpstr>
      <vt:lpstr>宋体</vt:lpstr>
      <vt:lpstr>arial</vt:lpstr>
      <vt:lpstr>arial</vt:lpstr>
      <vt:lpstr>Calibri</vt:lpstr>
      <vt:lpstr>Times New Roman</vt:lpstr>
      <vt:lpstr>Wingdings</vt:lpstr>
      <vt:lpstr>Standarddesign</vt:lpstr>
      <vt:lpstr>Standarddesign_4</vt:lpstr>
      <vt:lpstr>计算机导论课程实验</vt:lpstr>
      <vt:lpstr>实验目的：</vt:lpstr>
      <vt:lpstr>PowerPoint 演示文稿</vt:lpstr>
      <vt:lpstr>PowerPoint 演示文稿</vt:lpstr>
      <vt:lpstr>PowerPoint 演示文稿</vt:lpstr>
      <vt:lpstr>计算机操作系统的安装流程：</vt:lpstr>
      <vt:lpstr>计算机操作系统的安装流程：</vt:lpstr>
      <vt:lpstr>计算机操作系统的安装流程：</vt:lpstr>
      <vt:lpstr>计算机操作系统的安装流程：</vt:lpstr>
      <vt:lpstr>计算机操作系统的安装流程：</vt:lpstr>
      <vt:lpstr>计算机操作系统的安装流程：</vt:lpstr>
      <vt:lpstr>计算机操作系统的安装流程：</vt:lpstr>
      <vt:lpstr>计算机操作系统的安装流程：</vt:lpstr>
      <vt:lpstr>计算机操作系统的安装流程：</vt:lpstr>
      <vt:lpstr>计算机操作系统的安装流程：</vt:lpstr>
      <vt:lpstr>计算机操作系统的安装流程：</vt:lpstr>
      <vt:lpstr>PowerPoint 演示文稿</vt:lpstr>
      <vt:lpstr>计算机操作系统的安装流程：</vt:lpstr>
      <vt:lpstr>计算机操作系统的安装流程：</vt:lpstr>
      <vt:lpstr>计算机操作系统的安装流程：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/>
  <dc:description>PresentationLoad.com</dc:description>
  <cp:lastModifiedBy>Chao Liu</cp:lastModifiedBy>
  <cp:revision>130</cp:revision>
  <dcterms:created xsi:type="dcterms:W3CDTF">2007-11-27T23:54:00Z</dcterms:created>
  <dcterms:modified xsi:type="dcterms:W3CDTF">2020-09-27T09:09:35Z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